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90" r:id="rId5"/>
  </p:sldMasterIdLst>
  <p:notesMasterIdLst>
    <p:notesMasterId r:id="rId7"/>
  </p:notesMasterIdLst>
  <p:handoutMasterIdLst>
    <p:handoutMasterId r:id="rId8"/>
  </p:handoutMasterIdLst>
  <p:sldIdLst>
    <p:sldId id="170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MP Alliance Strategy" id="{EC819BE6-368B-41CE-8D9C-8D2C51E3F15B}">
          <p14:sldIdLst/>
        </p14:section>
        <p14:section name="Creative Thinking" id="{C497458D-2E04-44B4-A51B-420E6E993D97}">
          <p14:sldIdLst>
            <p14:sldId id="1704"/>
          </p14:sldIdLst>
        </p14:section>
        <p14:section name="FURTHER READING" id="{1BBDF2B3-9E24-4D65-849F-66C581A4231B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lood, Andrew" initials="FA" lastIdx="9" clrIdx="0">
    <p:extLst>
      <p:ext uri="{19B8F6BF-5375-455C-9EA6-DF929625EA0E}">
        <p15:presenceInfo xmlns:p15="http://schemas.microsoft.com/office/powerpoint/2012/main" userId="S::Andrew.Flood@wsp.com::7ed8da26-7f90-44aa-8a0d-d5157d7311ef" providerId="AD"/>
      </p:ext>
    </p:extLst>
  </p:cmAuthor>
  <p:cmAuthor id="2" name="Quentemeijer, Marlijne" initials="QM" lastIdx="35" clrIdx="1">
    <p:extLst>
      <p:ext uri="{19B8F6BF-5375-455C-9EA6-DF929625EA0E}">
        <p15:presenceInfo xmlns:p15="http://schemas.microsoft.com/office/powerpoint/2012/main" userId="S::Marlijne.Quentemeijer@wsp.com::278a1fc5-083f-42eb-8b65-f40c7765660b" providerId="AD"/>
      </p:ext>
    </p:extLst>
  </p:cmAuthor>
  <p:cmAuthor id="3" name="Ebbs, Paul" initials="EP" lastIdx="1" clrIdx="2">
    <p:extLst>
      <p:ext uri="{19B8F6BF-5375-455C-9EA6-DF929625EA0E}">
        <p15:presenceInfo xmlns:p15="http://schemas.microsoft.com/office/powerpoint/2012/main" userId="S::Paul.Ebbs@wsp.com::6f50500b-5a1e-4b23-9f9e-f6ea6b5c0f1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8BCB"/>
    <a:srgbClr val="002E5F"/>
    <a:srgbClr val="457C1F"/>
    <a:srgbClr val="EAF4FF"/>
    <a:srgbClr val="00A6AA"/>
    <a:srgbClr val="32BF72"/>
    <a:srgbClr val="4A4A49"/>
    <a:srgbClr val="C7D7BB"/>
    <a:srgbClr val="719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35A6D9-7824-4854-90ED-DE828B9CBA9F}" v="1" dt="2025-04-14T10:54:33.5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9045" autoAdjust="0"/>
  </p:normalViewPr>
  <p:slideViewPr>
    <p:cSldViewPr snapToGrid="0">
      <p:cViewPr varScale="1">
        <p:scale>
          <a:sx n="66" d="100"/>
          <a:sy n="66" d="100"/>
        </p:scale>
        <p:origin x="22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Williams  (CF)" userId="e51175a2-db63-42a8-a3f1-044dec9fc1c5" providerId="ADAL" clId="{CC35A6D9-7824-4854-90ED-DE828B9CBA9F}"/>
    <pc:docChg chg="undo custSel addSld delSld modSld modSection">
      <pc:chgData name="Steve Williams  (CF)" userId="e51175a2-db63-42a8-a3f1-044dec9fc1c5" providerId="ADAL" clId="{CC35A6D9-7824-4854-90ED-DE828B9CBA9F}" dt="2025-04-14T10:54:33.575" v="81" actId="478"/>
      <pc:docMkLst>
        <pc:docMk/>
      </pc:docMkLst>
      <pc:sldChg chg="del">
        <pc:chgData name="Steve Williams  (CF)" userId="e51175a2-db63-42a8-a3f1-044dec9fc1c5" providerId="ADAL" clId="{CC35A6D9-7824-4854-90ED-DE828B9CBA9F}" dt="2025-04-08T09:14:02.168" v="6" actId="47"/>
        <pc:sldMkLst>
          <pc:docMk/>
          <pc:sldMk cId="3358563344" sldId="259"/>
        </pc:sldMkLst>
      </pc:sldChg>
      <pc:sldChg chg="del">
        <pc:chgData name="Steve Williams  (CF)" userId="e51175a2-db63-42a8-a3f1-044dec9fc1c5" providerId="ADAL" clId="{CC35A6D9-7824-4854-90ED-DE828B9CBA9F}" dt="2025-04-08T09:14:04.298" v="13" actId="47"/>
        <pc:sldMkLst>
          <pc:docMk/>
          <pc:sldMk cId="3490527605" sldId="262"/>
        </pc:sldMkLst>
      </pc:sldChg>
      <pc:sldChg chg="del">
        <pc:chgData name="Steve Williams  (CF)" userId="e51175a2-db63-42a8-a3f1-044dec9fc1c5" providerId="ADAL" clId="{CC35A6D9-7824-4854-90ED-DE828B9CBA9F}" dt="2025-04-08T09:14:03.161" v="8" actId="47"/>
        <pc:sldMkLst>
          <pc:docMk/>
          <pc:sldMk cId="2776417168" sldId="293"/>
        </pc:sldMkLst>
      </pc:sldChg>
      <pc:sldChg chg="del">
        <pc:chgData name="Steve Williams  (CF)" userId="e51175a2-db63-42a8-a3f1-044dec9fc1c5" providerId="ADAL" clId="{CC35A6D9-7824-4854-90ED-DE828B9CBA9F}" dt="2025-04-08T09:14:03.936" v="11" actId="47"/>
        <pc:sldMkLst>
          <pc:docMk/>
          <pc:sldMk cId="1209013846" sldId="322"/>
        </pc:sldMkLst>
      </pc:sldChg>
      <pc:sldChg chg="del">
        <pc:chgData name="Steve Williams  (CF)" userId="e51175a2-db63-42a8-a3f1-044dec9fc1c5" providerId="ADAL" clId="{CC35A6D9-7824-4854-90ED-DE828B9CBA9F}" dt="2025-04-08T09:14:04.083" v="12" actId="47"/>
        <pc:sldMkLst>
          <pc:docMk/>
          <pc:sldMk cId="3324551965" sldId="323"/>
        </pc:sldMkLst>
      </pc:sldChg>
      <pc:sldChg chg="del">
        <pc:chgData name="Steve Williams  (CF)" userId="e51175a2-db63-42a8-a3f1-044dec9fc1c5" providerId="ADAL" clId="{CC35A6D9-7824-4854-90ED-DE828B9CBA9F}" dt="2025-04-08T09:14:04.426" v="14" actId="47"/>
        <pc:sldMkLst>
          <pc:docMk/>
          <pc:sldMk cId="709912028" sldId="324"/>
        </pc:sldMkLst>
      </pc:sldChg>
      <pc:sldChg chg="del">
        <pc:chgData name="Steve Williams  (CF)" userId="e51175a2-db63-42a8-a3f1-044dec9fc1c5" providerId="ADAL" clId="{CC35A6D9-7824-4854-90ED-DE828B9CBA9F}" dt="2025-04-08T09:14:05.438" v="18" actId="47"/>
        <pc:sldMkLst>
          <pc:docMk/>
          <pc:sldMk cId="1856174900" sldId="325"/>
        </pc:sldMkLst>
      </pc:sldChg>
      <pc:sldChg chg="del">
        <pc:chgData name="Steve Williams  (CF)" userId="e51175a2-db63-42a8-a3f1-044dec9fc1c5" providerId="ADAL" clId="{CC35A6D9-7824-4854-90ED-DE828B9CBA9F}" dt="2025-04-08T09:14:27.521" v="77" actId="47"/>
        <pc:sldMkLst>
          <pc:docMk/>
          <pc:sldMk cId="3684033936" sldId="1620"/>
        </pc:sldMkLst>
      </pc:sldChg>
      <pc:sldChg chg="del">
        <pc:chgData name="Steve Williams  (CF)" userId="e51175a2-db63-42a8-a3f1-044dec9fc1c5" providerId="ADAL" clId="{CC35A6D9-7824-4854-90ED-DE828B9CBA9F}" dt="2025-04-08T09:14:13.455" v="37" actId="47"/>
        <pc:sldMkLst>
          <pc:docMk/>
          <pc:sldMk cId="3246073345" sldId="1689"/>
        </pc:sldMkLst>
      </pc:sldChg>
      <pc:sldChg chg="del">
        <pc:chgData name="Steve Williams  (CF)" userId="e51175a2-db63-42a8-a3f1-044dec9fc1c5" providerId="ADAL" clId="{CC35A6D9-7824-4854-90ED-DE828B9CBA9F}" dt="2025-04-08T09:14:02.871" v="7" actId="47"/>
        <pc:sldMkLst>
          <pc:docMk/>
          <pc:sldMk cId="3937450673" sldId="1690"/>
        </pc:sldMkLst>
      </pc:sldChg>
      <pc:sldChg chg="del">
        <pc:chgData name="Steve Williams  (CF)" userId="e51175a2-db63-42a8-a3f1-044dec9fc1c5" providerId="ADAL" clId="{CC35A6D9-7824-4854-90ED-DE828B9CBA9F}" dt="2025-04-08T09:14:03.225" v="9" actId="47"/>
        <pc:sldMkLst>
          <pc:docMk/>
          <pc:sldMk cId="1790993160" sldId="1692"/>
        </pc:sldMkLst>
      </pc:sldChg>
      <pc:sldChg chg="del">
        <pc:chgData name="Steve Williams  (CF)" userId="e51175a2-db63-42a8-a3f1-044dec9fc1c5" providerId="ADAL" clId="{CC35A6D9-7824-4854-90ED-DE828B9CBA9F}" dt="2025-04-08T09:14:15.914" v="41" actId="47"/>
        <pc:sldMkLst>
          <pc:docMk/>
          <pc:sldMk cId="3675291005" sldId="1696"/>
        </pc:sldMkLst>
      </pc:sldChg>
      <pc:sldChg chg="del">
        <pc:chgData name="Steve Williams  (CF)" userId="e51175a2-db63-42a8-a3f1-044dec9fc1c5" providerId="ADAL" clId="{CC35A6D9-7824-4854-90ED-DE828B9CBA9F}" dt="2025-04-08T09:14:15.467" v="40" actId="47"/>
        <pc:sldMkLst>
          <pc:docMk/>
          <pc:sldMk cId="986666245" sldId="1697"/>
        </pc:sldMkLst>
      </pc:sldChg>
      <pc:sldChg chg="del">
        <pc:chgData name="Steve Williams  (CF)" userId="e51175a2-db63-42a8-a3f1-044dec9fc1c5" providerId="ADAL" clId="{CC35A6D9-7824-4854-90ED-DE828B9CBA9F}" dt="2025-04-08T09:14:19.790" v="46" actId="47"/>
        <pc:sldMkLst>
          <pc:docMk/>
          <pc:sldMk cId="2681091716" sldId="1700"/>
        </pc:sldMkLst>
      </pc:sldChg>
      <pc:sldChg chg="del">
        <pc:chgData name="Steve Williams  (CF)" userId="e51175a2-db63-42a8-a3f1-044dec9fc1c5" providerId="ADAL" clId="{CC35A6D9-7824-4854-90ED-DE828B9CBA9F}" dt="2025-04-08T09:14:07.505" v="26" actId="47"/>
        <pc:sldMkLst>
          <pc:docMk/>
          <pc:sldMk cId="2056164976" sldId="1701"/>
        </pc:sldMkLst>
      </pc:sldChg>
      <pc:sldChg chg="delSp add del">
        <pc:chgData name="Steve Williams  (CF)" userId="e51175a2-db63-42a8-a3f1-044dec9fc1c5" providerId="ADAL" clId="{CC35A6D9-7824-4854-90ED-DE828B9CBA9F}" dt="2025-04-14T10:54:33.575" v="81" actId="478"/>
        <pc:sldMkLst>
          <pc:docMk/>
          <pc:sldMk cId="2079784394" sldId="1704"/>
        </pc:sldMkLst>
        <pc:picChg chg="del">
          <ac:chgData name="Steve Williams  (CF)" userId="e51175a2-db63-42a8-a3f1-044dec9fc1c5" providerId="ADAL" clId="{CC35A6D9-7824-4854-90ED-DE828B9CBA9F}" dt="2025-04-14T10:54:33.575" v="81" actId="478"/>
          <ac:picMkLst>
            <pc:docMk/>
            <pc:sldMk cId="2079784394" sldId="1704"/>
            <ac:picMk id="1026" creationId="{080289EE-DA1B-29D4-7365-63360E2FE22B}"/>
          </ac:picMkLst>
        </pc:picChg>
      </pc:sldChg>
      <pc:sldChg chg="del">
        <pc:chgData name="Steve Williams  (CF)" userId="e51175a2-db63-42a8-a3f1-044dec9fc1c5" providerId="ADAL" clId="{CC35A6D9-7824-4854-90ED-DE828B9CBA9F}" dt="2025-04-08T09:14:26.642" v="62" actId="47"/>
        <pc:sldMkLst>
          <pc:docMk/>
          <pc:sldMk cId="3094733529" sldId="1706"/>
        </pc:sldMkLst>
      </pc:sldChg>
      <pc:sldChg chg="del">
        <pc:chgData name="Steve Williams  (CF)" userId="e51175a2-db63-42a8-a3f1-044dec9fc1c5" providerId="ADAL" clId="{CC35A6D9-7824-4854-90ED-DE828B9CBA9F}" dt="2025-04-08T09:14:23.155" v="51" actId="47"/>
        <pc:sldMkLst>
          <pc:docMk/>
          <pc:sldMk cId="3767142183" sldId="1707"/>
        </pc:sldMkLst>
      </pc:sldChg>
      <pc:sldChg chg="del">
        <pc:chgData name="Steve Williams  (CF)" userId="e51175a2-db63-42a8-a3f1-044dec9fc1c5" providerId="ADAL" clId="{CC35A6D9-7824-4854-90ED-DE828B9CBA9F}" dt="2025-04-08T09:14:24.617" v="54" actId="47"/>
        <pc:sldMkLst>
          <pc:docMk/>
          <pc:sldMk cId="4181569078" sldId="1708"/>
        </pc:sldMkLst>
      </pc:sldChg>
      <pc:sldChg chg="del">
        <pc:chgData name="Steve Williams  (CF)" userId="e51175a2-db63-42a8-a3f1-044dec9fc1c5" providerId="ADAL" clId="{CC35A6D9-7824-4854-90ED-DE828B9CBA9F}" dt="2025-04-08T09:14:22.270" v="48" actId="47"/>
        <pc:sldMkLst>
          <pc:docMk/>
          <pc:sldMk cId="1257636043" sldId="1711"/>
        </pc:sldMkLst>
      </pc:sldChg>
      <pc:sldChg chg="del">
        <pc:chgData name="Steve Williams  (CF)" userId="e51175a2-db63-42a8-a3f1-044dec9fc1c5" providerId="ADAL" clId="{CC35A6D9-7824-4854-90ED-DE828B9CBA9F}" dt="2025-04-08T09:14:06.005" v="20" actId="47"/>
        <pc:sldMkLst>
          <pc:docMk/>
          <pc:sldMk cId="1516833470" sldId="1715"/>
        </pc:sldMkLst>
      </pc:sldChg>
      <pc:sldChg chg="del">
        <pc:chgData name="Steve Williams  (CF)" userId="e51175a2-db63-42a8-a3f1-044dec9fc1c5" providerId="ADAL" clId="{CC35A6D9-7824-4854-90ED-DE828B9CBA9F}" dt="2025-04-08T09:14:23.416" v="52" actId="47"/>
        <pc:sldMkLst>
          <pc:docMk/>
          <pc:sldMk cId="3566551898" sldId="1716"/>
        </pc:sldMkLst>
      </pc:sldChg>
      <pc:sldChg chg="del">
        <pc:chgData name="Steve Williams  (CF)" userId="e51175a2-db63-42a8-a3f1-044dec9fc1c5" providerId="ADAL" clId="{CC35A6D9-7824-4854-90ED-DE828B9CBA9F}" dt="2025-04-08T09:14:26.927" v="66" actId="47"/>
        <pc:sldMkLst>
          <pc:docMk/>
          <pc:sldMk cId="2493083000" sldId="1718"/>
        </pc:sldMkLst>
      </pc:sldChg>
      <pc:sldChg chg="del">
        <pc:chgData name="Steve Williams  (CF)" userId="e51175a2-db63-42a8-a3f1-044dec9fc1c5" providerId="ADAL" clId="{CC35A6D9-7824-4854-90ED-DE828B9CBA9F}" dt="2025-04-08T09:14:25.013" v="55" actId="47"/>
        <pc:sldMkLst>
          <pc:docMk/>
          <pc:sldMk cId="1647262776" sldId="2069"/>
        </pc:sldMkLst>
      </pc:sldChg>
      <pc:sldChg chg="del">
        <pc:chgData name="Steve Williams  (CF)" userId="e51175a2-db63-42a8-a3f1-044dec9fc1c5" providerId="ADAL" clId="{CC35A6D9-7824-4854-90ED-DE828B9CBA9F}" dt="2025-04-08T09:14:23.624" v="53" actId="47"/>
        <pc:sldMkLst>
          <pc:docMk/>
          <pc:sldMk cId="3954409844" sldId="2071"/>
        </pc:sldMkLst>
      </pc:sldChg>
      <pc:sldChg chg="del">
        <pc:chgData name="Steve Williams  (CF)" userId="e51175a2-db63-42a8-a3f1-044dec9fc1c5" providerId="ADAL" clId="{CC35A6D9-7824-4854-90ED-DE828B9CBA9F}" dt="2025-04-08T09:14:21.826" v="47" actId="47"/>
        <pc:sldMkLst>
          <pc:docMk/>
          <pc:sldMk cId="2073043300" sldId="2072"/>
        </pc:sldMkLst>
      </pc:sldChg>
      <pc:sldChg chg="del">
        <pc:chgData name="Steve Williams  (CF)" userId="e51175a2-db63-42a8-a3f1-044dec9fc1c5" providerId="ADAL" clId="{CC35A6D9-7824-4854-90ED-DE828B9CBA9F}" dt="2025-04-08T09:14:22.663" v="50" actId="47"/>
        <pc:sldMkLst>
          <pc:docMk/>
          <pc:sldMk cId="639879279" sldId="2073"/>
        </pc:sldMkLst>
      </pc:sldChg>
      <pc:sldChg chg="del">
        <pc:chgData name="Steve Williams  (CF)" userId="e51175a2-db63-42a8-a3f1-044dec9fc1c5" providerId="ADAL" clId="{CC35A6D9-7824-4854-90ED-DE828B9CBA9F}" dt="2025-04-08T09:14:08.606" v="30" actId="47"/>
        <pc:sldMkLst>
          <pc:docMk/>
          <pc:sldMk cId="2941785308" sldId="2074"/>
        </pc:sldMkLst>
      </pc:sldChg>
      <pc:sldChg chg="del">
        <pc:chgData name="Steve Williams  (CF)" userId="e51175a2-db63-42a8-a3f1-044dec9fc1c5" providerId="ADAL" clId="{CC35A6D9-7824-4854-90ED-DE828B9CBA9F}" dt="2025-04-08T09:14:08.672" v="31" actId="47"/>
        <pc:sldMkLst>
          <pc:docMk/>
          <pc:sldMk cId="590755207" sldId="2075"/>
        </pc:sldMkLst>
      </pc:sldChg>
      <pc:sldChg chg="del">
        <pc:chgData name="Steve Williams  (CF)" userId="e51175a2-db63-42a8-a3f1-044dec9fc1c5" providerId="ADAL" clId="{CC35A6D9-7824-4854-90ED-DE828B9CBA9F}" dt="2025-04-08T09:14:22.604" v="49" actId="47"/>
        <pc:sldMkLst>
          <pc:docMk/>
          <pc:sldMk cId="2528270256" sldId="2078"/>
        </pc:sldMkLst>
      </pc:sldChg>
      <pc:sldChg chg="del">
        <pc:chgData name="Steve Williams  (CF)" userId="e51175a2-db63-42a8-a3f1-044dec9fc1c5" providerId="ADAL" clId="{CC35A6D9-7824-4854-90ED-DE828B9CBA9F}" dt="2025-04-08T09:14:27.254" v="71" actId="47"/>
        <pc:sldMkLst>
          <pc:docMk/>
          <pc:sldMk cId="3551533035" sldId="2081"/>
        </pc:sldMkLst>
      </pc:sldChg>
      <pc:sldChg chg="del">
        <pc:chgData name="Steve Williams  (CF)" userId="e51175a2-db63-42a8-a3f1-044dec9fc1c5" providerId="ADAL" clId="{CC35A6D9-7824-4854-90ED-DE828B9CBA9F}" dt="2025-04-08T09:14:26.130" v="60" actId="47"/>
        <pc:sldMkLst>
          <pc:docMk/>
          <pc:sldMk cId="3688189659" sldId="2085"/>
        </pc:sldMkLst>
      </pc:sldChg>
      <pc:sldChg chg="del">
        <pc:chgData name="Steve Williams  (CF)" userId="e51175a2-db63-42a8-a3f1-044dec9fc1c5" providerId="ADAL" clId="{CC35A6D9-7824-4854-90ED-DE828B9CBA9F}" dt="2025-04-08T09:14:17.285" v="45" actId="47"/>
        <pc:sldMkLst>
          <pc:docMk/>
          <pc:sldMk cId="3839969992" sldId="2086"/>
        </pc:sldMkLst>
      </pc:sldChg>
      <pc:sldChg chg="del">
        <pc:chgData name="Steve Williams  (CF)" userId="e51175a2-db63-42a8-a3f1-044dec9fc1c5" providerId="ADAL" clId="{CC35A6D9-7824-4854-90ED-DE828B9CBA9F}" dt="2025-04-08T09:14:14.509" v="38" actId="47"/>
        <pc:sldMkLst>
          <pc:docMk/>
          <pc:sldMk cId="3678826682" sldId="2087"/>
        </pc:sldMkLst>
      </pc:sldChg>
      <pc:sldChg chg="del">
        <pc:chgData name="Steve Williams  (CF)" userId="e51175a2-db63-42a8-a3f1-044dec9fc1c5" providerId="ADAL" clId="{CC35A6D9-7824-4854-90ED-DE828B9CBA9F}" dt="2025-04-08T09:14:08.523" v="29" actId="47"/>
        <pc:sldMkLst>
          <pc:docMk/>
          <pc:sldMk cId="3558163199" sldId="2090"/>
        </pc:sldMkLst>
      </pc:sldChg>
      <pc:sldChg chg="del">
        <pc:chgData name="Steve Williams  (CF)" userId="e51175a2-db63-42a8-a3f1-044dec9fc1c5" providerId="ADAL" clId="{CC35A6D9-7824-4854-90ED-DE828B9CBA9F}" dt="2025-04-08T09:14:26.589" v="61" actId="47"/>
        <pc:sldMkLst>
          <pc:docMk/>
          <pc:sldMk cId="739501986" sldId="2094"/>
        </pc:sldMkLst>
      </pc:sldChg>
      <pc:sldChg chg="del">
        <pc:chgData name="Steve Williams  (CF)" userId="e51175a2-db63-42a8-a3f1-044dec9fc1c5" providerId="ADAL" clId="{CC35A6D9-7824-4854-90ED-DE828B9CBA9F}" dt="2025-04-08T09:14:27.012" v="67" actId="47"/>
        <pc:sldMkLst>
          <pc:docMk/>
          <pc:sldMk cId="2438048872" sldId="2099"/>
        </pc:sldMkLst>
      </pc:sldChg>
      <pc:sldChg chg="del">
        <pc:chgData name="Steve Williams  (CF)" userId="e51175a2-db63-42a8-a3f1-044dec9fc1c5" providerId="ADAL" clId="{CC35A6D9-7824-4854-90ED-DE828B9CBA9F}" dt="2025-04-08T09:14:27.090" v="68" actId="47"/>
        <pc:sldMkLst>
          <pc:docMk/>
          <pc:sldMk cId="2448950386" sldId="2100"/>
        </pc:sldMkLst>
      </pc:sldChg>
      <pc:sldChg chg="del">
        <pc:chgData name="Steve Williams  (CF)" userId="e51175a2-db63-42a8-a3f1-044dec9fc1c5" providerId="ADAL" clId="{CC35A6D9-7824-4854-90ED-DE828B9CBA9F}" dt="2025-04-08T09:14:27.146" v="69" actId="47"/>
        <pc:sldMkLst>
          <pc:docMk/>
          <pc:sldMk cId="3472691603" sldId="2101"/>
        </pc:sldMkLst>
      </pc:sldChg>
      <pc:sldChg chg="del">
        <pc:chgData name="Steve Williams  (CF)" userId="e51175a2-db63-42a8-a3f1-044dec9fc1c5" providerId="ADAL" clId="{CC35A6D9-7824-4854-90ED-DE828B9CBA9F}" dt="2025-04-08T09:14:27.210" v="70" actId="47"/>
        <pc:sldMkLst>
          <pc:docMk/>
          <pc:sldMk cId="1799925106" sldId="2102"/>
        </pc:sldMkLst>
      </pc:sldChg>
      <pc:sldChg chg="del">
        <pc:chgData name="Steve Williams  (CF)" userId="e51175a2-db63-42a8-a3f1-044dec9fc1c5" providerId="ADAL" clId="{CC35A6D9-7824-4854-90ED-DE828B9CBA9F}" dt="2025-04-08T09:14:25.992" v="59" actId="47"/>
        <pc:sldMkLst>
          <pc:docMk/>
          <pc:sldMk cId="620381690" sldId="2106"/>
        </pc:sldMkLst>
      </pc:sldChg>
      <pc:sldChg chg="del">
        <pc:chgData name="Steve Williams  (CF)" userId="e51175a2-db63-42a8-a3f1-044dec9fc1c5" providerId="ADAL" clId="{CC35A6D9-7824-4854-90ED-DE828B9CBA9F}" dt="2025-04-08T09:14:04.564" v="15" actId="47"/>
        <pc:sldMkLst>
          <pc:docMk/>
          <pc:sldMk cId="1308126295" sldId="2108"/>
        </pc:sldMkLst>
      </pc:sldChg>
      <pc:sldChg chg="del">
        <pc:chgData name="Steve Williams  (CF)" userId="e51175a2-db63-42a8-a3f1-044dec9fc1c5" providerId="ADAL" clId="{CC35A6D9-7824-4854-90ED-DE828B9CBA9F}" dt="2025-04-08T09:14:05.739" v="19" actId="47"/>
        <pc:sldMkLst>
          <pc:docMk/>
          <pc:sldMk cId="2571359465" sldId="2109"/>
        </pc:sldMkLst>
      </pc:sldChg>
      <pc:sldChg chg="del">
        <pc:chgData name="Steve Williams  (CF)" userId="e51175a2-db63-42a8-a3f1-044dec9fc1c5" providerId="ADAL" clId="{CC35A6D9-7824-4854-90ED-DE828B9CBA9F}" dt="2025-04-08T09:14:03.760" v="10" actId="47"/>
        <pc:sldMkLst>
          <pc:docMk/>
          <pc:sldMk cId="1778855695" sldId="2110"/>
        </pc:sldMkLst>
      </pc:sldChg>
      <pc:sldChg chg="del">
        <pc:chgData name="Steve Williams  (CF)" userId="e51175a2-db63-42a8-a3f1-044dec9fc1c5" providerId="ADAL" clId="{CC35A6D9-7824-4854-90ED-DE828B9CBA9F}" dt="2025-04-08T09:14:07.180" v="24" actId="47"/>
        <pc:sldMkLst>
          <pc:docMk/>
          <pc:sldMk cId="4091523881" sldId="2111"/>
        </pc:sldMkLst>
      </pc:sldChg>
      <pc:sldChg chg="del">
        <pc:chgData name="Steve Williams  (CF)" userId="e51175a2-db63-42a8-a3f1-044dec9fc1c5" providerId="ADAL" clId="{CC35A6D9-7824-4854-90ED-DE828B9CBA9F}" dt="2025-04-08T09:14:12.822" v="36" actId="47"/>
        <pc:sldMkLst>
          <pc:docMk/>
          <pc:sldMk cId="2858825073" sldId="2112"/>
        </pc:sldMkLst>
      </pc:sldChg>
      <pc:sldChg chg="del">
        <pc:chgData name="Steve Williams  (CF)" userId="e51175a2-db63-42a8-a3f1-044dec9fc1c5" providerId="ADAL" clId="{CC35A6D9-7824-4854-90ED-DE828B9CBA9F}" dt="2025-04-08T09:14:16.900" v="43" actId="47"/>
        <pc:sldMkLst>
          <pc:docMk/>
          <pc:sldMk cId="3059876320" sldId="2113"/>
        </pc:sldMkLst>
      </pc:sldChg>
      <pc:sldChg chg="del">
        <pc:chgData name="Steve Williams  (CF)" userId="e51175a2-db63-42a8-a3f1-044dec9fc1c5" providerId="ADAL" clId="{CC35A6D9-7824-4854-90ED-DE828B9CBA9F}" dt="2025-04-08T09:14:25.199" v="57" actId="47"/>
        <pc:sldMkLst>
          <pc:docMk/>
          <pc:sldMk cId="4096417603" sldId="2114"/>
        </pc:sldMkLst>
      </pc:sldChg>
      <pc:sldChg chg="del">
        <pc:chgData name="Steve Williams  (CF)" userId="e51175a2-db63-42a8-a3f1-044dec9fc1c5" providerId="ADAL" clId="{CC35A6D9-7824-4854-90ED-DE828B9CBA9F}" dt="2025-04-08T09:14:26.787" v="64" actId="47"/>
        <pc:sldMkLst>
          <pc:docMk/>
          <pc:sldMk cId="4104593679" sldId="2115"/>
        </pc:sldMkLst>
      </pc:sldChg>
      <pc:sldChg chg="del">
        <pc:chgData name="Steve Williams  (CF)" userId="e51175a2-db63-42a8-a3f1-044dec9fc1c5" providerId="ADAL" clId="{CC35A6D9-7824-4854-90ED-DE828B9CBA9F}" dt="2025-04-08T09:14:27.336" v="74" actId="47"/>
        <pc:sldMkLst>
          <pc:docMk/>
          <pc:sldMk cId="3431309074" sldId="2116"/>
        </pc:sldMkLst>
      </pc:sldChg>
      <pc:sldChg chg="del">
        <pc:chgData name="Steve Williams  (CF)" userId="e51175a2-db63-42a8-a3f1-044dec9fc1c5" providerId="ADAL" clId="{CC35A6D9-7824-4854-90ED-DE828B9CBA9F}" dt="2025-04-08T09:13:58.782" v="1" actId="47"/>
        <pc:sldMkLst>
          <pc:docMk/>
          <pc:sldMk cId="3567725927" sldId="2117"/>
        </pc:sldMkLst>
      </pc:sldChg>
      <pc:sldChg chg="del">
        <pc:chgData name="Steve Williams  (CF)" userId="e51175a2-db63-42a8-a3f1-044dec9fc1c5" providerId="ADAL" clId="{CC35A6D9-7824-4854-90ED-DE828B9CBA9F}" dt="2025-04-08T09:14:01.209" v="3" actId="47"/>
        <pc:sldMkLst>
          <pc:docMk/>
          <pc:sldMk cId="1582018573" sldId="2118"/>
        </pc:sldMkLst>
      </pc:sldChg>
      <pc:sldChg chg="del">
        <pc:chgData name="Steve Williams  (CF)" userId="e51175a2-db63-42a8-a3f1-044dec9fc1c5" providerId="ADAL" clId="{CC35A6D9-7824-4854-90ED-DE828B9CBA9F}" dt="2025-04-08T09:14:01.561" v="4" actId="47"/>
        <pc:sldMkLst>
          <pc:docMk/>
          <pc:sldMk cId="2946751094" sldId="2119"/>
        </pc:sldMkLst>
      </pc:sldChg>
      <pc:sldChg chg="del">
        <pc:chgData name="Steve Williams  (CF)" userId="e51175a2-db63-42a8-a3f1-044dec9fc1c5" providerId="ADAL" clId="{CC35A6D9-7824-4854-90ED-DE828B9CBA9F}" dt="2025-04-08T09:14:01.877" v="5" actId="47"/>
        <pc:sldMkLst>
          <pc:docMk/>
          <pc:sldMk cId="1607905086" sldId="2120"/>
        </pc:sldMkLst>
      </pc:sldChg>
      <pc:sldChg chg="del">
        <pc:chgData name="Steve Williams  (CF)" userId="e51175a2-db63-42a8-a3f1-044dec9fc1c5" providerId="ADAL" clId="{CC35A6D9-7824-4854-90ED-DE828B9CBA9F}" dt="2025-04-08T09:14:00.656" v="2" actId="47"/>
        <pc:sldMkLst>
          <pc:docMk/>
          <pc:sldMk cId="3091304198" sldId="2121"/>
        </pc:sldMkLst>
      </pc:sldChg>
      <pc:sldChg chg="del">
        <pc:chgData name="Steve Williams  (CF)" userId="e51175a2-db63-42a8-a3f1-044dec9fc1c5" providerId="ADAL" clId="{CC35A6D9-7824-4854-90ED-DE828B9CBA9F}" dt="2025-04-08T09:14:05.176" v="16" actId="47"/>
        <pc:sldMkLst>
          <pc:docMk/>
          <pc:sldMk cId="402929625" sldId="2122"/>
        </pc:sldMkLst>
      </pc:sldChg>
      <pc:sldChg chg="del">
        <pc:chgData name="Steve Williams  (CF)" userId="e51175a2-db63-42a8-a3f1-044dec9fc1c5" providerId="ADAL" clId="{CC35A6D9-7824-4854-90ED-DE828B9CBA9F}" dt="2025-04-08T09:14:05.352" v="17" actId="47"/>
        <pc:sldMkLst>
          <pc:docMk/>
          <pc:sldMk cId="3370380290" sldId="2123"/>
        </pc:sldMkLst>
      </pc:sldChg>
      <pc:sldChg chg="del">
        <pc:chgData name="Steve Williams  (CF)" userId="e51175a2-db63-42a8-a3f1-044dec9fc1c5" providerId="ADAL" clId="{CC35A6D9-7824-4854-90ED-DE828B9CBA9F}" dt="2025-04-08T09:14:06.115" v="21" actId="47"/>
        <pc:sldMkLst>
          <pc:docMk/>
          <pc:sldMk cId="3451255108" sldId="2124"/>
        </pc:sldMkLst>
      </pc:sldChg>
      <pc:sldChg chg="del">
        <pc:chgData name="Steve Williams  (CF)" userId="e51175a2-db63-42a8-a3f1-044dec9fc1c5" providerId="ADAL" clId="{CC35A6D9-7824-4854-90ED-DE828B9CBA9F}" dt="2025-04-08T09:14:06.481" v="22" actId="47"/>
        <pc:sldMkLst>
          <pc:docMk/>
          <pc:sldMk cId="1270003967" sldId="2125"/>
        </pc:sldMkLst>
      </pc:sldChg>
      <pc:sldChg chg="del">
        <pc:chgData name="Steve Williams  (CF)" userId="e51175a2-db63-42a8-a3f1-044dec9fc1c5" providerId="ADAL" clId="{CC35A6D9-7824-4854-90ED-DE828B9CBA9F}" dt="2025-04-08T09:13:58.017" v="0" actId="47"/>
        <pc:sldMkLst>
          <pc:docMk/>
          <pc:sldMk cId="3821184142" sldId="2126"/>
        </pc:sldMkLst>
      </pc:sldChg>
      <pc:sldChg chg="del">
        <pc:chgData name="Steve Williams  (CF)" userId="e51175a2-db63-42a8-a3f1-044dec9fc1c5" providerId="ADAL" clId="{CC35A6D9-7824-4854-90ED-DE828B9CBA9F}" dt="2025-04-08T09:14:16.651" v="42" actId="47"/>
        <pc:sldMkLst>
          <pc:docMk/>
          <pc:sldMk cId="1112146751" sldId="2127"/>
        </pc:sldMkLst>
      </pc:sldChg>
      <pc:sldChg chg="del">
        <pc:chgData name="Steve Williams  (CF)" userId="e51175a2-db63-42a8-a3f1-044dec9fc1c5" providerId="ADAL" clId="{CC35A6D9-7824-4854-90ED-DE828B9CBA9F}" dt="2025-04-08T09:14:10.155" v="33" actId="47"/>
        <pc:sldMkLst>
          <pc:docMk/>
          <pc:sldMk cId="3349840127" sldId="2128"/>
        </pc:sldMkLst>
      </pc:sldChg>
      <pc:sldChg chg="del">
        <pc:chgData name="Steve Williams  (CF)" userId="e51175a2-db63-42a8-a3f1-044dec9fc1c5" providerId="ADAL" clId="{CC35A6D9-7824-4854-90ED-DE828B9CBA9F}" dt="2025-04-08T09:14:26.715" v="63" actId="47"/>
        <pc:sldMkLst>
          <pc:docMk/>
          <pc:sldMk cId="2749522463" sldId="2129"/>
        </pc:sldMkLst>
      </pc:sldChg>
      <pc:sldChg chg="del">
        <pc:chgData name="Steve Williams  (CF)" userId="e51175a2-db63-42a8-a3f1-044dec9fc1c5" providerId="ADAL" clId="{CC35A6D9-7824-4854-90ED-DE828B9CBA9F}" dt="2025-04-08T09:14:27.286" v="72" actId="47"/>
        <pc:sldMkLst>
          <pc:docMk/>
          <pc:sldMk cId="914681001" sldId="2130"/>
        </pc:sldMkLst>
      </pc:sldChg>
      <pc:sldChg chg="del">
        <pc:chgData name="Steve Williams  (CF)" userId="e51175a2-db63-42a8-a3f1-044dec9fc1c5" providerId="ADAL" clId="{CC35A6D9-7824-4854-90ED-DE828B9CBA9F}" dt="2025-04-08T09:14:15.164" v="39" actId="47"/>
        <pc:sldMkLst>
          <pc:docMk/>
          <pc:sldMk cId="2114775636" sldId="2132"/>
        </pc:sldMkLst>
      </pc:sldChg>
      <pc:sldChg chg="del">
        <pc:chgData name="Steve Williams  (CF)" userId="e51175a2-db63-42a8-a3f1-044dec9fc1c5" providerId="ADAL" clId="{CC35A6D9-7824-4854-90ED-DE828B9CBA9F}" dt="2025-04-08T09:14:07.843" v="28" actId="47"/>
        <pc:sldMkLst>
          <pc:docMk/>
          <pc:sldMk cId="1217333739" sldId="2133"/>
        </pc:sldMkLst>
      </pc:sldChg>
      <pc:sldChg chg="del">
        <pc:chgData name="Steve Williams  (CF)" userId="e51175a2-db63-42a8-a3f1-044dec9fc1c5" providerId="ADAL" clId="{CC35A6D9-7824-4854-90ED-DE828B9CBA9F}" dt="2025-04-08T09:14:07.654" v="27" actId="47"/>
        <pc:sldMkLst>
          <pc:docMk/>
          <pc:sldMk cId="1956359937" sldId="2134"/>
        </pc:sldMkLst>
      </pc:sldChg>
      <pc:sldChg chg="del">
        <pc:chgData name="Steve Williams  (CF)" userId="e51175a2-db63-42a8-a3f1-044dec9fc1c5" providerId="ADAL" clId="{CC35A6D9-7824-4854-90ED-DE828B9CBA9F}" dt="2025-04-08T09:14:07.413" v="25" actId="47"/>
        <pc:sldMkLst>
          <pc:docMk/>
          <pc:sldMk cId="3339794476" sldId="2135"/>
        </pc:sldMkLst>
      </pc:sldChg>
      <pc:sldChg chg="del">
        <pc:chgData name="Steve Williams  (CF)" userId="e51175a2-db63-42a8-a3f1-044dec9fc1c5" providerId="ADAL" clId="{CC35A6D9-7824-4854-90ED-DE828B9CBA9F}" dt="2025-04-08T09:14:26.859" v="65" actId="47"/>
        <pc:sldMkLst>
          <pc:docMk/>
          <pc:sldMk cId="2331047466" sldId="2136"/>
        </pc:sldMkLst>
      </pc:sldChg>
      <pc:sldChg chg="del">
        <pc:chgData name="Steve Williams  (CF)" userId="e51175a2-db63-42a8-a3f1-044dec9fc1c5" providerId="ADAL" clId="{CC35A6D9-7824-4854-90ED-DE828B9CBA9F}" dt="2025-04-08T09:14:25.484" v="58" actId="47"/>
        <pc:sldMkLst>
          <pc:docMk/>
          <pc:sldMk cId="3033447807" sldId="2137"/>
        </pc:sldMkLst>
      </pc:sldChg>
      <pc:sldChg chg="del">
        <pc:chgData name="Steve Williams  (CF)" userId="e51175a2-db63-42a8-a3f1-044dec9fc1c5" providerId="ADAL" clId="{CC35A6D9-7824-4854-90ED-DE828B9CBA9F}" dt="2025-04-08T09:14:25.056" v="56" actId="47"/>
        <pc:sldMkLst>
          <pc:docMk/>
          <pc:sldMk cId="765830261" sldId="2138"/>
        </pc:sldMkLst>
      </pc:sldChg>
      <pc:sldChg chg="del">
        <pc:chgData name="Steve Williams  (CF)" userId="e51175a2-db63-42a8-a3f1-044dec9fc1c5" providerId="ADAL" clId="{CC35A6D9-7824-4854-90ED-DE828B9CBA9F}" dt="2025-04-08T09:14:27.409" v="75" actId="47"/>
        <pc:sldMkLst>
          <pc:docMk/>
          <pc:sldMk cId="2272702544" sldId="2139"/>
        </pc:sldMkLst>
      </pc:sldChg>
      <pc:sldChg chg="del">
        <pc:chgData name="Steve Williams  (CF)" userId="e51175a2-db63-42a8-a3f1-044dec9fc1c5" providerId="ADAL" clId="{CC35A6D9-7824-4854-90ED-DE828B9CBA9F}" dt="2025-04-08T09:14:27.477" v="76" actId="47"/>
        <pc:sldMkLst>
          <pc:docMk/>
          <pc:sldMk cId="3506611313" sldId="2140"/>
        </pc:sldMkLst>
      </pc:sldChg>
      <pc:sldChg chg="del">
        <pc:chgData name="Steve Williams  (CF)" userId="e51175a2-db63-42a8-a3f1-044dec9fc1c5" providerId="ADAL" clId="{CC35A6D9-7824-4854-90ED-DE828B9CBA9F}" dt="2025-04-08T09:14:27.305" v="73" actId="47"/>
        <pc:sldMkLst>
          <pc:docMk/>
          <pc:sldMk cId="37123105" sldId="2141"/>
        </pc:sldMkLst>
      </pc:sldChg>
      <pc:sldChg chg="del">
        <pc:chgData name="Steve Williams  (CF)" userId="e51175a2-db63-42a8-a3f1-044dec9fc1c5" providerId="ADAL" clId="{CC35A6D9-7824-4854-90ED-DE828B9CBA9F}" dt="2025-04-08T09:14:08.720" v="32" actId="47"/>
        <pc:sldMkLst>
          <pc:docMk/>
          <pc:sldMk cId="842468207" sldId="2142"/>
        </pc:sldMkLst>
      </pc:sldChg>
      <pc:sldChg chg="del">
        <pc:chgData name="Steve Williams  (CF)" userId="e51175a2-db63-42a8-a3f1-044dec9fc1c5" providerId="ADAL" clId="{CC35A6D9-7824-4854-90ED-DE828B9CBA9F}" dt="2025-04-08T09:14:27.554" v="78" actId="47"/>
        <pc:sldMkLst>
          <pc:docMk/>
          <pc:sldMk cId="3277541770" sldId="2143"/>
        </pc:sldMkLst>
      </pc:sldChg>
      <pc:sldChg chg="del">
        <pc:chgData name="Steve Williams  (CF)" userId="e51175a2-db63-42a8-a3f1-044dec9fc1c5" providerId="ADAL" clId="{CC35A6D9-7824-4854-90ED-DE828B9CBA9F}" dt="2025-04-08T09:14:10.811" v="34" actId="47"/>
        <pc:sldMkLst>
          <pc:docMk/>
          <pc:sldMk cId="7987796" sldId="2144"/>
        </pc:sldMkLst>
      </pc:sldChg>
      <pc:sldChg chg="del">
        <pc:chgData name="Steve Williams  (CF)" userId="e51175a2-db63-42a8-a3f1-044dec9fc1c5" providerId="ADAL" clId="{CC35A6D9-7824-4854-90ED-DE828B9CBA9F}" dt="2025-04-08T09:14:11.554" v="35" actId="47"/>
        <pc:sldMkLst>
          <pc:docMk/>
          <pc:sldMk cId="1580260382" sldId="2145"/>
        </pc:sldMkLst>
      </pc:sldChg>
      <pc:sldChg chg="del">
        <pc:chgData name="Steve Williams  (CF)" userId="e51175a2-db63-42a8-a3f1-044dec9fc1c5" providerId="ADAL" clId="{CC35A6D9-7824-4854-90ED-DE828B9CBA9F}" dt="2025-04-08T09:14:06.840" v="23" actId="47"/>
        <pc:sldMkLst>
          <pc:docMk/>
          <pc:sldMk cId="2307190063" sldId="2146"/>
        </pc:sldMkLst>
      </pc:sldChg>
      <pc:sldChg chg="del">
        <pc:chgData name="Steve Williams  (CF)" userId="e51175a2-db63-42a8-a3f1-044dec9fc1c5" providerId="ADAL" clId="{CC35A6D9-7824-4854-90ED-DE828B9CBA9F}" dt="2025-04-08T09:14:17.115" v="44" actId="47"/>
        <pc:sldMkLst>
          <pc:docMk/>
          <pc:sldMk cId="3812951027" sldId="2147"/>
        </pc:sldMkLst>
      </pc:sldChg>
      <pc:sldMasterChg chg="delSldLayout">
        <pc:chgData name="Steve Williams  (CF)" userId="e51175a2-db63-42a8-a3f1-044dec9fc1c5" providerId="ADAL" clId="{CC35A6D9-7824-4854-90ED-DE828B9CBA9F}" dt="2025-04-08T09:14:03.161" v="8" actId="47"/>
        <pc:sldMasterMkLst>
          <pc:docMk/>
          <pc:sldMasterMk cId="2528294169" sldId="2147483690"/>
        </pc:sldMasterMkLst>
        <pc:sldLayoutChg chg="del">
          <pc:chgData name="Steve Williams  (CF)" userId="e51175a2-db63-42a8-a3f1-044dec9fc1c5" providerId="ADAL" clId="{CC35A6D9-7824-4854-90ED-DE828B9CBA9F}" dt="2025-04-08T09:14:03.161" v="8" actId="47"/>
          <pc:sldLayoutMkLst>
            <pc:docMk/>
            <pc:sldMasterMk cId="2528294169" sldId="2147483690"/>
            <pc:sldLayoutMk cId="2511256879" sldId="214748370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5BAB99-D55A-4342-BE4C-30A71CC727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ED7BE5-8ABF-42A5-8EDA-F80274BBCFB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07F653-3118-4DD5-BE74-E67FBA75D647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B361C4-C9DF-4058-96B1-F294D36C540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3E9E17-CCD5-4A65-B4D7-FC22EFF3F0B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ED31E-A453-4CAC-9024-812C83144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62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5488F-527F-45A3-A16D-D8062A8F7776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FB246-4887-42A4-8936-26D728D9C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760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r>
              <a:rPr lang="en-GB" dirty="0"/>
              <a:t>PE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/>
              <a:t>92 pages to 1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/>
              <a:t>Our purpose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/>
              <a:t>What’s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/>
              <a:t>3 areas of how’s and will expand on these through the ppt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/>
              <a:t>Audits, lean manual and cohorts</a:t>
            </a:r>
          </a:p>
          <a:p>
            <a:pPr marL="228600" lvl="0" indent="-228600">
              <a:buFont typeface="+mj-lt"/>
              <a:buAutoNum type="arabicPeriod"/>
            </a:pPr>
            <a:endParaRPr lang="en-GB" dirty="0"/>
          </a:p>
          <a:p>
            <a:pPr marL="228600" lvl="0" indent="-228600">
              <a:buFont typeface="+mj-lt"/>
              <a:buAutoNum type="arabicPeriod"/>
            </a:pPr>
            <a:endParaRPr lang="en-GB" dirty="0"/>
          </a:p>
          <a:p>
            <a:pPr marL="228600" lvl="0" indent="-22860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FB246-4887-42A4-8936-26D728D9C44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194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CF226-F737-4387-B2C9-872623FCE2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9052F0-9375-4E2D-8253-DE0265A84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61936-D698-498A-9EB2-D77752B7B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0A66-851B-40AF-9C3D-FA936E464BD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D5B20-EAEC-463C-8A58-5B3A0313B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699DE-D1C5-4C19-AFE7-F25676B47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3FF2-53E9-4403-9168-9655B2601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570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1E9C2-0E27-4CF6-AE30-3A985A418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3AB1F6-F532-4F8E-9C96-949B7FA0CD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C44AF-7F8B-4CAD-A2A1-532D32644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0A66-851B-40AF-9C3D-FA936E464BD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AE143-594A-4F59-AF1B-637C1AE88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DE6C1E-F730-4D8F-8521-3D0BB665F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3FF2-53E9-4403-9168-9655B2601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78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4E6B2B-0D51-447A-BE59-C3CE512672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FBB34E-01B9-455D-A13A-F0212B6709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96E54-79F2-4E3B-AF3F-8DD0DC789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0A66-851B-40AF-9C3D-FA936E464BD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B69BB-2E57-44E4-9566-11F4DC787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A45C01-10A9-4DDA-B3D2-9809C309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3FF2-53E9-4403-9168-9655B2601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176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rgbClr val="008B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75DE8D85-08C5-4FD7-BA5D-CCC15B3ED5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7"/>
          <a:stretch/>
        </p:blipFill>
        <p:spPr>
          <a:xfrm>
            <a:off x="-6000" y="1296365"/>
            <a:ext cx="12204000" cy="55683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3353753" y="2007605"/>
            <a:ext cx="8285798" cy="236437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3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Add your main        </a:t>
            </a:r>
            <a:br>
              <a:rPr lang="en-US"/>
            </a:br>
            <a:r>
              <a:rPr lang="en-US"/>
              <a:t>Keep text within the shape.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3353753" y="4622539"/>
            <a:ext cx="8285798" cy="1327411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You can add sub-header</a:t>
            </a:r>
          </a:p>
          <a:p>
            <a:r>
              <a:rPr lang="en-US"/>
              <a:t>information here.</a:t>
            </a:r>
            <a:endParaRPr lang="en-GB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D67894DC-124B-4273-99C9-5A16A90A4EAA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>
          <a:xfrm>
            <a:off x="210504" y="6254402"/>
            <a:ext cx="2399346" cy="365125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B5B2E2-6719-2C42-9E93-3133E996FA21}"/>
              </a:ext>
            </a:extLst>
          </p:cNvPr>
          <p:cNvSpPr/>
          <p:nvPr userDrawn="1"/>
        </p:nvSpPr>
        <p:spPr>
          <a:xfrm>
            <a:off x="0" y="0"/>
            <a:ext cx="13129550" cy="14236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207EA472-55CD-704B-A6D6-F2FDF099F1F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0949" y="163573"/>
            <a:ext cx="4201613" cy="112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3625"/>
      </p:ext>
    </p:extLst>
  </p:cSld>
  <p:clrMapOvr>
    <a:masterClrMapping/>
  </p:clrMapOvr>
  <p:transition spd="slow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993EDAC7-C8C6-4DA0-8219-137BAF5AB5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95823"/>
          <a:stretch/>
        </p:blipFill>
        <p:spPr>
          <a:xfrm>
            <a:off x="3869" y="-60087"/>
            <a:ext cx="50928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63" y="365126"/>
            <a:ext cx="11090275" cy="9423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863" y="1457934"/>
            <a:ext cx="11090275" cy="44920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442CD-F01D-D94C-9931-0131D05C88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A4A4A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A1F27389-263D-B647-B420-E2C2F853A8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A4A4A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528653"/>
      </p:ext>
    </p:extLst>
  </p:cSld>
  <p:clrMapOvr>
    <a:masterClrMapping/>
  </p:clrMapOvr>
  <p:transition spd="slow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63" y="365126"/>
            <a:ext cx="11090275" cy="9423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0863" y="1457934"/>
            <a:ext cx="5292095" cy="44920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9042" y="1457934"/>
            <a:ext cx="5292095" cy="44920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0EF04F7-8023-154D-84D5-3840E8C32E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A4A4A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BA422E23-0473-814E-8F36-2FEC09CE5E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A4A4A"/>
                </a:solidFill>
              </a:defRPr>
            </a:lvl1pPr>
          </a:lstStyle>
          <a:p>
            <a:endParaRPr lang="en-GB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3C3BADA0-F1D4-4FA8-81AF-5E288ABB90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95823"/>
          <a:stretch/>
        </p:blipFill>
        <p:spPr>
          <a:xfrm>
            <a:off x="3869" y="-60087"/>
            <a:ext cx="5092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083044"/>
      </p:ext>
    </p:extLst>
  </p:cSld>
  <p:clrMapOvr>
    <a:masterClrMapping/>
  </p:clrMapOvr>
  <p:transition spd="slow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63" y="365126"/>
            <a:ext cx="11090275" cy="9423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B6BDBC1-C983-1D42-A4D2-82C84FE9AD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0042C2-7ECF-6547-8995-5652FC4B3D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8661F70D-8BBD-4BFF-BB3A-57DE20F143E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95823"/>
          <a:stretch/>
        </p:blipFill>
        <p:spPr>
          <a:xfrm>
            <a:off x="3869" y="-60087"/>
            <a:ext cx="5092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874181"/>
      </p:ext>
    </p:extLst>
  </p:cSld>
  <p:clrMapOvr>
    <a:masterClrMapping/>
  </p:clrMapOvr>
  <p:transition spd="slow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D963F9BE-3CF0-F942-B536-55CC04FFA0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A4A4A"/>
                </a:solidFill>
              </a:defRPr>
            </a:lvl1pPr>
          </a:lstStyle>
          <a:p>
            <a:endParaRPr lang="en-GB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9820A52-D575-8E42-BD20-831328DAFF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A4A4A"/>
                </a:solidFill>
              </a:defRPr>
            </a:lvl1pPr>
          </a:lstStyle>
          <a:p>
            <a:endParaRPr lang="en-GB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D763FD9D-C40B-4AA6-8D5E-93853511E1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95823"/>
          <a:stretch/>
        </p:blipFill>
        <p:spPr>
          <a:xfrm>
            <a:off x="3869" y="-60087"/>
            <a:ext cx="5092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35355"/>
      </p:ext>
    </p:extLst>
  </p:cSld>
  <p:clrMapOvr>
    <a:masterClrMapping/>
  </p:clrMapOvr>
  <p:transition spd="slow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3492237"/>
      </p:ext>
    </p:extLst>
  </p:cSld>
  <p:clrMapOvr>
    <a:masterClrMapping/>
  </p:clrMapOvr>
  <p:transition spd="slow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A986AFDD-F47A-4349-BFFA-20E8E07D2D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32649" y="6147774"/>
            <a:ext cx="2023581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135550"/>
      </p:ext>
    </p:extLst>
  </p:cSld>
  <p:clrMapOvr>
    <a:masterClrMapping/>
  </p:clrMapOvr>
  <p:transition spd="slow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0833971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931E7-2588-47A5-AC52-34D6C4A0F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8B6BF-E84F-43A8-8365-A1ECD142B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14AEC8-A553-4A27-A21E-DA040E188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0A66-851B-40AF-9C3D-FA936E464BD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DF1AD-4B91-4604-8465-B4F3F5813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7ED55B-E132-47CC-B0BA-2608E610F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3FF2-53E9-4403-9168-9655B2601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6545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C9D573F-F676-480F-ADDD-784BC61B63E7}"/>
              </a:ext>
            </a:extLst>
          </p:cNvPr>
          <p:cNvSpPr txBox="1">
            <a:spLocks/>
          </p:cNvSpPr>
          <p:nvPr userDrawn="1"/>
        </p:nvSpPr>
        <p:spPr>
          <a:xfrm>
            <a:off x="333255" y="6576974"/>
            <a:ext cx="1925677" cy="110800"/>
          </a:xfrm>
          <a:prstGeom prst="rect">
            <a:avLst/>
          </a:prstGeom>
          <a:noFill/>
        </p:spPr>
        <p:txBody>
          <a:bodyPr wrap="none" tIns="0" rIns="90000" bIns="0" anchor="ctr">
            <a:sp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2E5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SMP ALLIANCE STRATEGY 2022-25</a:t>
            </a: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740128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EAB50-40BD-45D0-B333-788948FA6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E174D0-FA64-4C3B-84A2-3EB7E6E03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38214-CAD8-4060-B5E3-25937A4C8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0A66-851B-40AF-9C3D-FA936E464BD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03013-8934-482B-B63E-6B6743A42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10E40-80DC-475D-B4FA-08CF130F2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3FF2-53E9-4403-9168-9655B2601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308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E1A75-E470-4F83-939B-0212042AC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0BFA4-D9FD-4BE1-A9C7-E119A5D866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27C34E-F51F-4B35-BE9E-570EC83D0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EAF5A-02B0-4A34-A1C1-6BCF71B0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0A66-851B-40AF-9C3D-FA936E464BD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5282A1-0772-4473-9258-D1A65C32F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FE8A75-8B39-46BD-ADAD-EFFED3121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3FF2-53E9-4403-9168-9655B2601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03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E59FE-CDCD-4D96-9DC7-6CD8D4F1B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5DF85B-8345-46E2-AB0B-D3578B0D7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9E8845-A4DE-4BCA-BEF6-09C2CDA9C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99666D-D0C2-46FD-A55A-94D77B5020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D50347-2472-49B3-AFB6-23DFE94864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A85850-760E-4F91-96EF-945C4429C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0A66-851B-40AF-9C3D-FA936E464BD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9BAC47-8894-4849-B5B3-031D57B75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33E0AA-03D0-44DF-AFE6-D1561B4B8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3FF2-53E9-4403-9168-9655B2601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03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60076-170F-43DF-A965-8D6A319A1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9D0A62-D226-4B05-8332-78C515F2C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0A66-851B-40AF-9C3D-FA936E464BD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E6FB6D-E29F-4E10-8F12-3DC55B8B6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8DB2A3-DD19-46DD-819A-641D78F72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3FF2-53E9-4403-9168-9655B2601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54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63B702-B0BD-4C78-9225-D65C0B46D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0A66-851B-40AF-9C3D-FA936E464BD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153E82-8A19-40E7-8F57-66CACEC41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3DDEAB-6EE4-4FCD-8954-6B0198705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3FF2-53E9-4403-9168-9655B2601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194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964CD-1E24-49C1-9F73-70A03BB8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49452-350C-4524-A746-752BE61C8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BDD824-12D5-4B35-9277-DBB64B936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82DBFA-EBDC-4696-9FAE-0A3BFB656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0A66-851B-40AF-9C3D-FA936E464BD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E96977-BEC9-4950-9443-B0E59E4EA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026D4C-3C50-4F40-B377-8871DD01B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3FF2-53E9-4403-9168-9655B2601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70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CD530-CB9B-4C2A-BAAA-E1EC5B2DB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BFC998-1C51-4EB2-A486-F060F76D9B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3D5523-1AD4-4768-8F25-FB6A1FA4DC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46B314-8A30-4176-BC5A-FFB822AA3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0A66-851B-40AF-9C3D-FA936E464BD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E1895-7B8E-421B-A151-980CBC813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91BE3-B1BE-482E-BC80-355E28DF4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3FF2-53E9-4403-9168-9655B2601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425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2.sv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849864-1BCE-4545-8E4E-3AF7F01DC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2AB961-E966-4C51-9105-30AEC6D72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11737-B549-4761-9724-D54CE6E96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30A66-851B-40AF-9C3D-FA936E464BD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257CE-011F-45B8-8E0F-B114B9F715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8D195E-27AD-4B75-8E78-4694C38677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A3FF2-53E9-4403-9168-9655B2601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315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863" y="1457934"/>
            <a:ext cx="11090275" cy="4477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57DEEFC2-E935-234C-87BE-43B71859C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6D2A103-B777-BB4B-AA65-08421A06973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032649" y="6147774"/>
            <a:ext cx="2023581" cy="540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8A49D44A-FC91-4565-8DED-B179031D6AB9}"/>
              </a:ext>
            </a:extLst>
          </p:cNvPr>
          <p:cNvSpPr txBox="1">
            <a:spLocks/>
          </p:cNvSpPr>
          <p:nvPr userDrawn="1"/>
        </p:nvSpPr>
        <p:spPr>
          <a:xfrm>
            <a:off x="9227910" y="146694"/>
            <a:ext cx="2964090" cy="288000"/>
          </a:xfrm>
          <a:prstGeom prst="rect">
            <a:avLst/>
          </a:prstGeom>
          <a:noFill/>
        </p:spPr>
        <p:txBody>
          <a:bodyPr wrap="square" rIns="36000" bIns="0" anchor="ctr">
            <a:no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2E5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noFill/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SMART MOTORWAYS ALLIANCE STRATEGY 2022-25</a:t>
            </a:r>
            <a:endParaRPr kumimoji="0" lang="en-GB" sz="1000" b="0" i="0" u="none" strike="noStrike" kern="1200" cap="none" spc="0" normalizeH="0" baseline="0" noProof="0">
              <a:ln>
                <a:noFill/>
              </a:ln>
              <a:noFill/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DBB3722-79DC-47C0-B520-52EBE78422B3}"/>
              </a:ext>
            </a:extLst>
          </p:cNvPr>
          <p:cNvSpPr txBox="1">
            <a:spLocks/>
          </p:cNvSpPr>
          <p:nvPr userDrawn="1"/>
        </p:nvSpPr>
        <p:spPr>
          <a:xfrm>
            <a:off x="333255" y="6576974"/>
            <a:ext cx="1925677" cy="110800"/>
          </a:xfrm>
          <a:prstGeom prst="rect">
            <a:avLst/>
          </a:prstGeom>
          <a:noFill/>
        </p:spPr>
        <p:txBody>
          <a:bodyPr wrap="none" tIns="0" rIns="90000" bIns="0" anchor="ctr">
            <a:sp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2E5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SMP ALLIANCE STRATEGY 2022-25</a:t>
            </a: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29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8" r:id="rId7"/>
    <p:sldLayoutId id="2147483697" r:id="rId8"/>
    <p:sldLayoutId id="2147483699" r:id="rId9"/>
  </p:sldLayoutIdLst>
  <p:hf sldNum="0"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2E5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55576" indent="-255576" algn="l" defTabSz="914354" rtl="0" eaLnBrk="1" latinLnBrk="0" hangingPunct="1">
        <a:lnSpc>
          <a:spcPct val="100000"/>
        </a:lnSpc>
        <a:spcBef>
          <a:spcPts val="1000"/>
        </a:spcBef>
        <a:buClr>
          <a:srgbClr val="008BCB"/>
        </a:buClr>
        <a:buFont typeface="Wingdings" panose="05000000000000000000" pitchFamily="2" charset="2"/>
        <a:buChar char="§"/>
        <a:defRPr sz="2400" kern="1200">
          <a:solidFill>
            <a:srgbClr val="4A4A4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5438" indent="-249226" algn="l" defTabSz="914354" rtl="0" eaLnBrk="1" latinLnBrk="0" hangingPunct="1">
        <a:lnSpc>
          <a:spcPct val="100000"/>
        </a:lnSpc>
        <a:spcBef>
          <a:spcPts val="500"/>
        </a:spcBef>
        <a:buClr>
          <a:srgbClr val="008BCB"/>
        </a:buClr>
        <a:buFont typeface="Arial" panose="020B0604020202020204" pitchFamily="34" charset="0"/>
        <a:buChar char="−"/>
        <a:defRPr sz="2000" kern="1200">
          <a:solidFill>
            <a:srgbClr val="4A4A4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90528" indent="-165092" algn="l" defTabSz="914354" rtl="0" eaLnBrk="1" latinLnBrk="0" hangingPunct="1">
        <a:lnSpc>
          <a:spcPct val="100000"/>
        </a:lnSpc>
        <a:spcBef>
          <a:spcPts val="500"/>
        </a:spcBef>
        <a:buClr>
          <a:srgbClr val="008BCB"/>
        </a:buClr>
        <a:buFont typeface="Arial" panose="020B0604020202020204" pitchFamily="34" charset="0"/>
        <a:buChar char="•"/>
        <a:defRPr sz="1800" kern="1200">
          <a:solidFill>
            <a:srgbClr val="4A4A4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28634" indent="-138107" algn="l" defTabSz="914354" rtl="0" eaLnBrk="1" latinLnBrk="0" hangingPunct="1">
        <a:lnSpc>
          <a:spcPct val="90000"/>
        </a:lnSpc>
        <a:spcBef>
          <a:spcPts val="500"/>
        </a:spcBef>
        <a:buClr>
          <a:srgbClr val="008BCB"/>
        </a:buClr>
        <a:buFont typeface="Arial" panose="020B0604020202020204" pitchFamily="34" charset="0"/>
        <a:buChar char="•"/>
        <a:defRPr sz="1600" kern="1200">
          <a:solidFill>
            <a:srgbClr val="4A4A4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82614" indent="-153980" algn="l" defTabSz="914354" rtl="0" eaLnBrk="1" latinLnBrk="0" hangingPunct="1">
        <a:lnSpc>
          <a:spcPct val="90000"/>
        </a:lnSpc>
        <a:spcBef>
          <a:spcPts val="500"/>
        </a:spcBef>
        <a:buClr>
          <a:srgbClr val="008BCB"/>
        </a:buClr>
        <a:buFont typeface="Arial" panose="020B0604020202020204" pitchFamily="34" charset="0"/>
        <a:buChar char="•"/>
        <a:defRPr sz="1600" kern="1200">
          <a:solidFill>
            <a:srgbClr val="4A4A4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4" orient="horz" pos="913">
          <p15:clr>
            <a:srgbClr val="F26B43"/>
          </p15:clr>
        </p15:guide>
        <p15:guide id="5" orient="horz" pos="3748">
          <p15:clr>
            <a:srgbClr val="F26B43"/>
          </p15:clr>
        </p15:guide>
        <p15:guide id="6" pos="347">
          <p15:clr>
            <a:srgbClr val="F26B43"/>
          </p15:clr>
        </p15:guide>
        <p15:guide id="7" pos="733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itle 1">
            <a:extLst>
              <a:ext uri="{FF2B5EF4-FFF2-40B4-BE49-F238E27FC236}">
                <a16:creationId xmlns:a16="http://schemas.microsoft.com/office/drawing/2014/main" id="{7E72D00F-03E7-4F64-9809-5C8F8A8A7CFD}"/>
              </a:ext>
            </a:extLst>
          </p:cNvPr>
          <p:cNvSpPr txBox="1">
            <a:spLocks/>
          </p:cNvSpPr>
          <p:nvPr/>
        </p:nvSpPr>
        <p:spPr>
          <a:xfrm>
            <a:off x="333255" y="344643"/>
            <a:ext cx="3074816" cy="493981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2E5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900" dirty="0">
                <a:solidFill>
                  <a:schemeClr val="tx1"/>
                </a:solidFill>
                <a:latin typeface="Arial "/>
              </a:rPr>
              <a:t>Clarity of Roadmap &amp; Lean Concepts</a:t>
            </a:r>
          </a:p>
          <a:p>
            <a:r>
              <a:rPr lang="en-GB" sz="2000" dirty="0">
                <a:solidFill>
                  <a:schemeClr val="tx1"/>
                </a:solidFill>
                <a:latin typeface="Arial Nova Light" panose="020B0304020202020204" pitchFamily="34" charset="0"/>
              </a:rPr>
              <a:t>Single Page Lean Strategy</a:t>
            </a:r>
            <a:endParaRPr lang="en-GB" sz="2400" dirty="0">
              <a:solidFill>
                <a:schemeClr val="tx1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53" name="Graphic 52">
            <a:extLst>
              <a:ext uri="{FF2B5EF4-FFF2-40B4-BE49-F238E27FC236}">
                <a16:creationId xmlns:a16="http://schemas.microsoft.com/office/drawing/2014/main" id="{C75299F1-2630-4AB7-8EEF-F70C512FBC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032649" y="6147774"/>
            <a:ext cx="2023581" cy="540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07ADE38-8668-3D67-E1D5-DDB61C45D58D}"/>
              </a:ext>
            </a:extLst>
          </p:cNvPr>
          <p:cNvSpPr/>
          <p:nvPr/>
        </p:nvSpPr>
        <p:spPr>
          <a:xfrm>
            <a:off x="333255" y="6573795"/>
            <a:ext cx="1928031" cy="284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7E6D5CC-69FF-907E-2A3D-F4A3B08CAC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030" y="95508"/>
            <a:ext cx="337326" cy="66983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C289D88-433E-CFDB-2FFB-1A261319018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3254" y="969866"/>
            <a:ext cx="11858745" cy="528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784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MP Strategy template">
  <a:themeElements>
    <a:clrScheme name="SMP Main colours I">
      <a:dk1>
        <a:srgbClr val="002E5F"/>
      </a:dk1>
      <a:lt1>
        <a:sysClr val="window" lastClr="FFFFFF"/>
      </a:lt1>
      <a:dk2>
        <a:srgbClr val="008BCB"/>
      </a:dk2>
      <a:lt2>
        <a:srgbClr val="4A4A49"/>
      </a:lt2>
      <a:accent1>
        <a:srgbClr val="5B1356"/>
      </a:accent1>
      <a:accent2>
        <a:srgbClr val="CB2686"/>
      </a:accent2>
      <a:accent3>
        <a:srgbClr val="A0A0BE"/>
      </a:accent3>
      <a:accent4>
        <a:srgbClr val="B12009"/>
      </a:accent4>
      <a:accent5>
        <a:srgbClr val="DC0814"/>
      </a:accent5>
      <a:accent6>
        <a:srgbClr val="B3A16E"/>
      </a:accent6>
      <a:hlink>
        <a:srgbClr val="008BCB"/>
      </a:hlink>
      <a:folHlink>
        <a:srgbClr val="00A6AA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8B4B7258-BE26-4E69-BDD6-64ECFA4CED68}" vid="{E2DC31AE-C24E-404A-873B-C314B770B48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2EA3EAC4F7204EBFA7ADDFC5EE03BB" ma:contentTypeVersion="15" ma:contentTypeDescription="Create a new document." ma:contentTypeScope="" ma:versionID="6718a785b750cea45199cfb700837fd4">
  <xsd:schema xmlns:xsd="http://www.w3.org/2001/XMLSchema" xmlns:xs="http://www.w3.org/2001/XMLSchema" xmlns:p="http://schemas.microsoft.com/office/2006/metadata/properties" xmlns:ns2="a7aa30e1-ec28-4c2b-beaf-ef931433f7a7" xmlns:ns3="87728fb1-ecc5-44eb-a9a4-317273c1477f" targetNamespace="http://schemas.microsoft.com/office/2006/metadata/properties" ma:root="true" ma:fieldsID="bed3675f2173c52ac012b7623f6dc43e" ns2:_="" ns3:_="">
    <xsd:import namespace="a7aa30e1-ec28-4c2b-beaf-ef931433f7a7"/>
    <xsd:import namespace="87728fb1-ecc5-44eb-a9a4-317273c1477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a30e1-ec28-4c2b-beaf-ef931433f7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b6ae5480-f18b-45e3-93b3-e040ae2ff3f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728fb1-ecc5-44eb-a9a4-317273c1477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0fb9f460-2fa7-4e0d-81af-6d19b968e586}" ma:internalName="TaxCatchAll" ma:showField="CatchAllData" ma:web="87728fb1-ecc5-44eb-a9a4-317273c1477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7728fb1-ecc5-44eb-a9a4-317273c1477f">
      <UserInfo>
        <DisplayName>Donaldson, Bruce</DisplayName>
        <AccountId>19</AccountId>
        <AccountType/>
      </UserInfo>
    </SharedWithUsers>
    <TaxCatchAll xmlns="87728fb1-ecc5-44eb-a9a4-317273c1477f" xsi:nil="true"/>
    <lcf76f155ced4ddcb4097134ff3c332f xmlns="a7aa30e1-ec28-4c2b-beaf-ef931433f7a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433211-966A-4EC0-968D-8854F658D65D}">
  <ds:schemaRefs>
    <ds:schemaRef ds:uri="87728fb1-ecc5-44eb-a9a4-317273c1477f"/>
    <ds:schemaRef ds:uri="a7aa30e1-ec28-4c2b-beaf-ef931433f7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017A73B-4B97-44A7-BC67-DE33B72AF49D}">
  <ds:schemaRefs>
    <ds:schemaRef ds:uri="http://purl.org/dc/terms/"/>
    <ds:schemaRef ds:uri="http://www.w3.org/XML/1998/namespace"/>
    <ds:schemaRef ds:uri="http://purl.org/dc/dcmitype/"/>
    <ds:schemaRef ds:uri="http://schemas.microsoft.com/office/2006/metadata/properties"/>
    <ds:schemaRef ds:uri="87728fb1-ecc5-44eb-a9a4-317273c1477f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a7aa30e1-ec28-4c2b-beaf-ef931433f7a7"/>
  </ds:schemaRefs>
</ds:datastoreItem>
</file>

<file path=customXml/itemProps3.xml><?xml version="1.0" encoding="utf-8"?>
<ds:datastoreItem xmlns:ds="http://schemas.openxmlformats.org/officeDocument/2006/customXml" ds:itemID="{3A63602E-E0A8-452A-859F-D61F0AA44190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d234255-e20f-4205-88a5-9658a402999b}" enabled="0" method="" siteId="{3d234255-e20f-4205-88a5-9658a402999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3352</TotalTime>
  <Words>37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</vt:lpstr>
      <vt:lpstr>Arial Nova Light</vt:lpstr>
      <vt:lpstr>Calibri</vt:lpstr>
      <vt:lpstr>Calibri Light</vt:lpstr>
      <vt:lpstr>Wingdings</vt:lpstr>
      <vt:lpstr>Office Theme</vt:lpstr>
      <vt:lpstr>SMP Strategy template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Flood, Andrew</dc:creator>
  <cp:lastModifiedBy>Steve Williams  (CF)</cp:lastModifiedBy>
  <cp:revision>7</cp:revision>
  <dcterms:created xsi:type="dcterms:W3CDTF">2022-01-04T12:55:14Z</dcterms:created>
  <dcterms:modified xsi:type="dcterms:W3CDTF">2025-04-14T10:54:36Z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0x010100822EA3EAC4F7204EBFA7ADDFC5EE03BB</vt:lpwstr>
  </property>
  <property fmtid="{D5CDD505-2E9C-101B-9397-08002B2CF9AE}" pid="3" name="MediaServiceImageTags">
    <vt:lpwstr/>
  </property>
</Properties>
</file>